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2454" y="-96"/>
      </p:cViewPr>
      <p:guideLst>
        <p:guide orient="horz" pos="6912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6400800" y="0"/>
            <a:ext cx="15544800" cy="21945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4572000" y="10972800"/>
            <a:ext cx="21945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8080483" y="1706883"/>
            <a:ext cx="12252960" cy="9178137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8050661" y="11327569"/>
            <a:ext cx="12275467" cy="3523993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4090937" y="20985430"/>
            <a:ext cx="4805914" cy="72608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6766560" y="20985427"/>
            <a:ext cx="7026533" cy="7315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8914122" y="20979993"/>
            <a:ext cx="1412006" cy="7315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27680" y="879857"/>
            <a:ext cx="3657600" cy="1872488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878856"/>
            <a:ext cx="14447520" cy="18724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82758" y="20985430"/>
            <a:ext cx="4805914" cy="726087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20979993"/>
            <a:ext cx="8778240" cy="73152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10791" y="20970240"/>
            <a:ext cx="1412006" cy="731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1" y="9029880"/>
            <a:ext cx="15013171" cy="435864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6096004"/>
            <a:ext cx="15013171" cy="2379223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8171" y="20981795"/>
            <a:ext cx="4805914" cy="72608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859" y="20981792"/>
            <a:ext cx="6949440" cy="7315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61485" y="20976359"/>
            <a:ext cx="1412006" cy="73152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024128"/>
            <a:ext cx="17380915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5120645"/>
            <a:ext cx="8449056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9139" y="5120645"/>
            <a:ext cx="8449056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024128"/>
            <a:ext cx="17380915" cy="36576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775680"/>
            <a:ext cx="8449056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0029139" y="18775680"/>
            <a:ext cx="8449056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97280" y="5477888"/>
            <a:ext cx="8449056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9139" y="5477888"/>
            <a:ext cx="8449056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024128"/>
            <a:ext cx="17380915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31520"/>
            <a:ext cx="14154912" cy="3755136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0" y="4791734"/>
            <a:ext cx="14154912" cy="192803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6827523"/>
            <a:ext cx="17373600" cy="1398960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435126" y="3214943"/>
            <a:ext cx="10366865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432097" y="3196217"/>
            <a:ext cx="10366865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3835" y="3657600"/>
            <a:ext cx="8229600" cy="658368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3835" y="10507629"/>
            <a:ext cx="8229600" cy="6144768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592837" y="3331207"/>
            <a:ext cx="10094976" cy="1345996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9568160" y="0"/>
            <a:ext cx="2377440" cy="219456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097280" y="1024128"/>
            <a:ext cx="17373600" cy="36576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097280" y="5150131"/>
            <a:ext cx="17373600" cy="15508224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0190246" y="20985430"/>
            <a:ext cx="4805914" cy="726087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20985427"/>
            <a:ext cx="8778240" cy="73152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5003475" y="20979993"/>
            <a:ext cx="1412006" cy="7315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812800"/>
            <a:ext cx="207772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1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83113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356625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30135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584407"/>
            <a:ext cx="203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971801"/>
            <a:ext cx="203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3817204"/>
            <a:ext cx="203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9734" y="6656628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Introduction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9734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9734" y="12949875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Objectives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734" y="13532247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50266" y="6656628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Conclusions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50266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50266" y="12949875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References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50266" y="13532247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50266" y="17324628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Contact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50266" y="17907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3245" y="6656628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Material and Methods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03245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76756" y="6656628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Results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76756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12</cp:revision>
  <dcterms:created xsi:type="dcterms:W3CDTF">2011-10-03T19:50:19Z</dcterms:created>
  <dcterms:modified xsi:type="dcterms:W3CDTF">2011-10-17T20:17:03Z</dcterms:modified>
</cp:coreProperties>
</file>